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13"/>
  </p:notesMasterIdLst>
  <p:handoutMasterIdLst>
    <p:handoutMasterId r:id="rId14"/>
  </p:handoutMasterIdLst>
  <p:sldIdLst>
    <p:sldId id="269" r:id="rId2"/>
    <p:sldId id="270" r:id="rId3"/>
    <p:sldId id="289" r:id="rId4"/>
    <p:sldId id="293" r:id="rId5"/>
    <p:sldId id="290" r:id="rId6"/>
    <p:sldId id="291" r:id="rId7"/>
    <p:sldId id="292" r:id="rId8"/>
    <p:sldId id="296" r:id="rId9"/>
    <p:sldId id="297" r:id="rId10"/>
    <p:sldId id="298" r:id="rId11"/>
    <p:sldId id="295" r:id="rId12"/>
  </p:sldIdLst>
  <p:sldSz cx="9144000" cy="6858000" type="screen4x3"/>
  <p:notesSz cx="7010400" cy="9296400"/>
  <p:defaultTextStyle>
    <a:defPPr rtl="0">
      <a:defRPr lang="pl-pl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4B686C-6223-41AA-97B5-39A3A3ECC9F5}" v="8" dt="2026-04-20T12:25:17.862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7155" autoAdjust="0"/>
  </p:normalViewPr>
  <p:slideViewPr>
    <p:cSldViewPr>
      <p:cViewPr varScale="1">
        <p:scale>
          <a:sx n="87" d="100"/>
          <a:sy n="87" d="100"/>
        </p:scale>
        <p:origin x="1315" y="29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73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wasiluk" userId="ac78b34e32dfe898" providerId="LiveId" clId="{0CB0C4D1-99A2-42F9-8C73-76A98667F306}"/>
    <pc:docChg chg="custSel addSld delSld modSld sldOrd">
      <pc:chgData name="anna wasiluk" userId="ac78b34e32dfe898" providerId="LiveId" clId="{0CB0C4D1-99A2-42F9-8C73-76A98667F306}" dt="2026-04-20T12:25:17.862" v="552" actId="478"/>
      <pc:docMkLst>
        <pc:docMk/>
      </pc:docMkLst>
      <pc:sldChg chg="modSp mod">
        <pc:chgData name="anna wasiluk" userId="ac78b34e32dfe898" providerId="LiveId" clId="{0CB0C4D1-99A2-42F9-8C73-76A98667F306}" dt="2026-04-20T12:13:03.127" v="81" actId="20577"/>
        <pc:sldMkLst>
          <pc:docMk/>
          <pc:sldMk cId="3190566040" sldId="270"/>
        </pc:sldMkLst>
        <pc:spChg chg="mod">
          <ac:chgData name="anna wasiluk" userId="ac78b34e32dfe898" providerId="LiveId" clId="{0CB0C4D1-99A2-42F9-8C73-76A98667F306}" dt="2026-04-20T12:12:51.083" v="49" actId="20577"/>
          <ac:spMkLst>
            <pc:docMk/>
            <pc:sldMk cId="3190566040" sldId="270"/>
            <ac:spMk id="2" creationId="{1EE2B656-4656-4646-A221-7C30814F2E69}"/>
          </ac:spMkLst>
        </pc:spChg>
        <pc:spChg chg="mod">
          <ac:chgData name="anna wasiluk" userId="ac78b34e32dfe898" providerId="LiveId" clId="{0CB0C4D1-99A2-42F9-8C73-76A98667F306}" dt="2026-04-20T12:13:03.127" v="81" actId="20577"/>
          <ac:spMkLst>
            <pc:docMk/>
            <pc:sldMk cId="3190566040" sldId="270"/>
            <ac:spMk id="6" creationId="{DEBF9163-DFE9-1BE8-3BBC-4C5EDA1FEF69}"/>
          </ac:spMkLst>
        </pc:spChg>
      </pc:sldChg>
      <pc:sldChg chg="del">
        <pc:chgData name="anna wasiluk" userId="ac78b34e32dfe898" providerId="LiveId" clId="{0CB0C4D1-99A2-42F9-8C73-76A98667F306}" dt="2026-04-20T12:22:30.352" v="334" actId="47"/>
        <pc:sldMkLst>
          <pc:docMk/>
          <pc:sldMk cId="3542510129" sldId="288"/>
        </pc:sldMkLst>
      </pc:sldChg>
      <pc:sldChg chg="modSp mod">
        <pc:chgData name="anna wasiluk" userId="ac78b34e32dfe898" providerId="LiveId" clId="{0CB0C4D1-99A2-42F9-8C73-76A98667F306}" dt="2026-04-20T12:13:33.202" v="156" actId="20577"/>
        <pc:sldMkLst>
          <pc:docMk/>
          <pc:sldMk cId="3872528867" sldId="289"/>
        </pc:sldMkLst>
        <pc:spChg chg="mod">
          <ac:chgData name="anna wasiluk" userId="ac78b34e32dfe898" providerId="LiveId" clId="{0CB0C4D1-99A2-42F9-8C73-76A98667F306}" dt="2026-04-20T12:13:22.316" v="118" actId="20577"/>
          <ac:spMkLst>
            <pc:docMk/>
            <pc:sldMk cId="3872528867" sldId="289"/>
            <ac:spMk id="2" creationId="{57F0EBE6-16E0-2A7C-CF53-3CCEB8FD1602}"/>
          </ac:spMkLst>
        </pc:spChg>
        <pc:spChg chg="mod">
          <ac:chgData name="anna wasiluk" userId="ac78b34e32dfe898" providerId="LiveId" clId="{0CB0C4D1-99A2-42F9-8C73-76A98667F306}" dt="2026-04-20T12:13:33.202" v="156" actId="20577"/>
          <ac:spMkLst>
            <pc:docMk/>
            <pc:sldMk cId="3872528867" sldId="289"/>
            <ac:spMk id="6" creationId="{FECDE35B-5605-CAA0-8F26-6F1BDD410A9E}"/>
          </ac:spMkLst>
        </pc:spChg>
      </pc:sldChg>
      <pc:sldChg chg="modSp mod">
        <pc:chgData name="anna wasiluk" userId="ac78b34e32dfe898" providerId="LiveId" clId="{0CB0C4D1-99A2-42F9-8C73-76A98667F306}" dt="2026-04-20T12:13:44.152" v="169" actId="20577"/>
        <pc:sldMkLst>
          <pc:docMk/>
          <pc:sldMk cId="1533046638" sldId="290"/>
        </pc:sldMkLst>
        <pc:spChg chg="mod">
          <ac:chgData name="anna wasiluk" userId="ac78b34e32dfe898" providerId="LiveId" clId="{0CB0C4D1-99A2-42F9-8C73-76A98667F306}" dt="2026-04-20T12:12:01.137" v="18" actId="20577"/>
          <ac:spMkLst>
            <pc:docMk/>
            <pc:sldMk cId="1533046638" sldId="290"/>
            <ac:spMk id="2" creationId="{1500FF74-07CD-1A44-5857-02C96F520035}"/>
          </ac:spMkLst>
        </pc:spChg>
        <pc:spChg chg="mod">
          <ac:chgData name="anna wasiluk" userId="ac78b34e32dfe898" providerId="LiveId" clId="{0CB0C4D1-99A2-42F9-8C73-76A98667F306}" dt="2026-04-20T12:13:44.152" v="169" actId="20577"/>
          <ac:spMkLst>
            <pc:docMk/>
            <pc:sldMk cId="1533046638" sldId="290"/>
            <ac:spMk id="6" creationId="{C4381C09-A6FC-9134-FAC0-9E4FEEB392A8}"/>
          </ac:spMkLst>
        </pc:spChg>
      </pc:sldChg>
      <pc:sldChg chg="modSp mod">
        <pc:chgData name="anna wasiluk" userId="ac78b34e32dfe898" providerId="LiveId" clId="{0CB0C4D1-99A2-42F9-8C73-76A98667F306}" dt="2026-04-20T12:22:14.175" v="331" actId="20577"/>
        <pc:sldMkLst>
          <pc:docMk/>
          <pc:sldMk cId="3754105074" sldId="291"/>
        </pc:sldMkLst>
        <pc:spChg chg="mod">
          <ac:chgData name="anna wasiluk" userId="ac78b34e32dfe898" providerId="LiveId" clId="{0CB0C4D1-99A2-42F9-8C73-76A98667F306}" dt="2026-04-20T12:22:00.540" v="301" actId="20577"/>
          <ac:spMkLst>
            <pc:docMk/>
            <pc:sldMk cId="3754105074" sldId="291"/>
            <ac:spMk id="2" creationId="{A51FED38-8529-98C5-FC68-8B5748991C05}"/>
          </ac:spMkLst>
        </pc:spChg>
        <pc:spChg chg="mod">
          <ac:chgData name="anna wasiluk" userId="ac78b34e32dfe898" providerId="LiveId" clId="{0CB0C4D1-99A2-42F9-8C73-76A98667F306}" dt="2026-04-20T12:22:14.175" v="331" actId="20577"/>
          <ac:spMkLst>
            <pc:docMk/>
            <pc:sldMk cId="3754105074" sldId="291"/>
            <ac:spMk id="6" creationId="{1E1267A3-346C-835D-A1E4-DE37BDA93656}"/>
          </ac:spMkLst>
        </pc:spChg>
      </pc:sldChg>
      <pc:sldChg chg="modSp mod">
        <pc:chgData name="anna wasiluk" userId="ac78b34e32dfe898" providerId="LiveId" clId="{0CB0C4D1-99A2-42F9-8C73-76A98667F306}" dt="2026-04-20T12:23:25.253" v="401" actId="20577"/>
        <pc:sldMkLst>
          <pc:docMk/>
          <pc:sldMk cId="3497443654" sldId="292"/>
        </pc:sldMkLst>
        <pc:spChg chg="mod">
          <ac:chgData name="anna wasiluk" userId="ac78b34e32dfe898" providerId="LiveId" clId="{0CB0C4D1-99A2-42F9-8C73-76A98667F306}" dt="2026-04-20T12:23:14.057" v="377" actId="20577"/>
          <ac:spMkLst>
            <pc:docMk/>
            <pc:sldMk cId="3497443654" sldId="292"/>
            <ac:spMk id="2" creationId="{3A3E4DE7-601F-E608-1105-8AC30C166690}"/>
          </ac:spMkLst>
        </pc:spChg>
        <pc:spChg chg="mod">
          <ac:chgData name="anna wasiluk" userId="ac78b34e32dfe898" providerId="LiveId" clId="{0CB0C4D1-99A2-42F9-8C73-76A98667F306}" dt="2026-04-20T12:23:25.253" v="401" actId="20577"/>
          <ac:spMkLst>
            <pc:docMk/>
            <pc:sldMk cId="3497443654" sldId="292"/>
            <ac:spMk id="6" creationId="{2885E464-9CB5-340D-48A2-06252A8BB0DB}"/>
          </ac:spMkLst>
        </pc:spChg>
      </pc:sldChg>
      <pc:sldChg chg="modSp mod ord">
        <pc:chgData name="anna wasiluk" userId="ac78b34e32dfe898" providerId="LiveId" clId="{0CB0C4D1-99A2-42F9-8C73-76A98667F306}" dt="2026-04-20T12:20:26.849" v="269" actId="20577"/>
        <pc:sldMkLst>
          <pc:docMk/>
          <pc:sldMk cId="3094442676" sldId="293"/>
        </pc:sldMkLst>
        <pc:spChg chg="mod">
          <ac:chgData name="anna wasiluk" userId="ac78b34e32dfe898" providerId="LiveId" clId="{0CB0C4D1-99A2-42F9-8C73-76A98667F306}" dt="2026-04-20T12:20:05.234" v="256" actId="20577"/>
          <ac:spMkLst>
            <pc:docMk/>
            <pc:sldMk cId="3094442676" sldId="293"/>
            <ac:spMk id="2" creationId="{B98E1731-1F24-78F3-7F26-5D04ADFB378F}"/>
          </ac:spMkLst>
        </pc:spChg>
        <pc:spChg chg="mod">
          <ac:chgData name="anna wasiluk" userId="ac78b34e32dfe898" providerId="LiveId" clId="{0CB0C4D1-99A2-42F9-8C73-76A98667F306}" dt="2026-04-20T12:20:26.849" v="269" actId="20577"/>
          <ac:spMkLst>
            <pc:docMk/>
            <pc:sldMk cId="3094442676" sldId="293"/>
            <ac:spMk id="6" creationId="{EB3194B9-5CC5-B1A2-5629-C381EC98E7A1}"/>
          </ac:spMkLst>
        </pc:spChg>
      </pc:sldChg>
      <pc:sldChg chg="del">
        <pc:chgData name="anna wasiluk" userId="ac78b34e32dfe898" providerId="LiveId" clId="{0CB0C4D1-99A2-42F9-8C73-76A98667F306}" dt="2026-04-20T12:22:21.462" v="332" actId="47"/>
        <pc:sldMkLst>
          <pc:docMk/>
          <pc:sldMk cId="3543890743" sldId="294"/>
        </pc:sldMkLst>
      </pc:sldChg>
      <pc:sldChg chg="addSp delSp modSp mod modClrScheme chgLayout">
        <pc:chgData name="anna wasiluk" userId="ac78b34e32dfe898" providerId="LiveId" clId="{0CB0C4D1-99A2-42F9-8C73-76A98667F306}" dt="2026-04-20T12:25:17.862" v="552" actId="478"/>
        <pc:sldMkLst>
          <pc:docMk/>
          <pc:sldMk cId="2073956443" sldId="295"/>
        </pc:sldMkLst>
        <pc:spChg chg="mod ord">
          <ac:chgData name="anna wasiluk" userId="ac78b34e32dfe898" providerId="LiveId" clId="{0CB0C4D1-99A2-42F9-8C73-76A98667F306}" dt="2026-04-20T12:25:11.953" v="550" actId="20577"/>
          <ac:spMkLst>
            <pc:docMk/>
            <pc:sldMk cId="2073956443" sldId="295"/>
            <ac:spMk id="2" creationId="{FB5F71D4-04D9-75E5-DFEC-21328D191A4E}"/>
          </ac:spMkLst>
        </pc:spChg>
        <pc:spChg chg="add del mod">
          <ac:chgData name="anna wasiluk" userId="ac78b34e32dfe898" providerId="LiveId" clId="{0CB0C4D1-99A2-42F9-8C73-76A98667F306}" dt="2026-04-20T12:25:17.862" v="552" actId="478"/>
          <ac:spMkLst>
            <pc:docMk/>
            <pc:sldMk cId="2073956443" sldId="295"/>
            <ac:spMk id="3" creationId="{52816F37-EA3E-3597-7F1C-D8952E557CE6}"/>
          </ac:spMkLst>
        </pc:spChg>
        <pc:spChg chg="mod ord">
          <ac:chgData name="anna wasiluk" userId="ac78b34e32dfe898" providerId="LiveId" clId="{0CB0C4D1-99A2-42F9-8C73-76A98667F306}" dt="2026-04-20T12:25:03.209" v="529" actId="700"/>
          <ac:spMkLst>
            <pc:docMk/>
            <pc:sldMk cId="2073956443" sldId="295"/>
            <ac:spMk id="4" creationId="{63B6ABA3-D868-D54C-9398-32F8928BE9B6}"/>
          </ac:spMkLst>
        </pc:spChg>
        <pc:spChg chg="mod ord">
          <ac:chgData name="anna wasiluk" userId="ac78b34e32dfe898" providerId="LiveId" clId="{0CB0C4D1-99A2-42F9-8C73-76A98667F306}" dt="2026-04-20T12:25:03.209" v="529" actId="700"/>
          <ac:spMkLst>
            <pc:docMk/>
            <pc:sldMk cId="2073956443" sldId="295"/>
            <ac:spMk id="5" creationId="{34EDE4E1-773C-449F-5560-60E6F2425670}"/>
          </ac:spMkLst>
        </pc:spChg>
        <pc:spChg chg="del mod ord">
          <ac:chgData name="anna wasiluk" userId="ac78b34e32dfe898" providerId="LiveId" clId="{0CB0C4D1-99A2-42F9-8C73-76A98667F306}" dt="2026-04-20T12:25:15.171" v="551" actId="478"/>
          <ac:spMkLst>
            <pc:docMk/>
            <pc:sldMk cId="2073956443" sldId="295"/>
            <ac:spMk id="6" creationId="{BC32DEFC-4038-68BA-3E85-DAB27BFA54CD}"/>
          </ac:spMkLst>
        </pc:spChg>
      </pc:sldChg>
      <pc:sldChg chg="modSp add mod">
        <pc:chgData name="anna wasiluk" userId="ac78b34e32dfe898" providerId="LiveId" clId="{0CB0C4D1-99A2-42F9-8C73-76A98667F306}" dt="2026-04-20T12:24:10.503" v="438" actId="20577"/>
        <pc:sldMkLst>
          <pc:docMk/>
          <pc:sldMk cId="1549107223" sldId="296"/>
        </pc:sldMkLst>
        <pc:spChg chg="mod">
          <ac:chgData name="anna wasiluk" userId="ac78b34e32dfe898" providerId="LiveId" clId="{0CB0C4D1-99A2-42F9-8C73-76A98667F306}" dt="2026-04-20T12:24:10.503" v="438" actId="20577"/>
          <ac:spMkLst>
            <pc:docMk/>
            <pc:sldMk cId="1549107223" sldId="296"/>
            <ac:spMk id="2" creationId="{DFE91D54-669D-FBB7-89B0-F1E21513D07F}"/>
          </ac:spMkLst>
        </pc:spChg>
      </pc:sldChg>
      <pc:sldChg chg="del">
        <pc:chgData name="anna wasiluk" userId="ac78b34e32dfe898" providerId="LiveId" clId="{0CB0C4D1-99A2-42F9-8C73-76A98667F306}" dt="2026-04-20T12:22:41.369" v="358" actId="47"/>
        <pc:sldMkLst>
          <pc:docMk/>
          <pc:sldMk cId="3504194815" sldId="296"/>
        </pc:sldMkLst>
      </pc:sldChg>
      <pc:sldChg chg="del">
        <pc:chgData name="anna wasiluk" userId="ac78b34e32dfe898" providerId="LiveId" clId="{0CB0C4D1-99A2-42F9-8C73-76A98667F306}" dt="2026-04-20T12:22:39.797" v="357" actId="47"/>
        <pc:sldMkLst>
          <pc:docMk/>
          <pc:sldMk cId="1389974033" sldId="297"/>
        </pc:sldMkLst>
      </pc:sldChg>
      <pc:sldChg chg="modSp add mod">
        <pc:chgData name="anna wasiluk" userId="ac78b34e32dfe898" providerId="LiveId" clId="{0CB0C4D1-99A2-42F9-8C73-76A98667F306}" dt="2026-04-20T12:24:49.624" v="528" actId="14100"/>
        <pc:sldMkLst>
          <pc:docMk/>
          <pc:sldMk cId="2765917598" sldId="297"/>
        </pc:sldMkLst>
        <pc:spChg chg="mod">
          <ac:chgData name="anna wasiluk" userId="ac78b34e32dfe898" providerId="LiveId" clId="{0CB0C4D1-99A2-42F9-8C73-76A98667F306}" dt="2026-04-20T12:24:49.624" v="528" actId="14100"/>
          <ac:spMkLst>
            <pc:docMk/>
            <pc:sldMk cId="2765917598" sldId="297"/>
            <ac:spMk id="2" creationId="{BE3FB966-8A11-9E3A-C773-564364F2F690}"/>
          </ac:spMkLst>
        </pc:spChg>
      </pc:sldChg>
      <pc:sldChg chg="add">
        <pc:chgData name="anna wasiluk" userId="ac78b34e32dfe898" providerId="LiveId" clId="{0CB0C4D1-99A2-42F9-8C73-76A98667F306}" dt="2026-04-20T12:23:34.647" v="404"/>
        <pc:sldMkLst>
          <pc:docMk/>
          <pc:sldMk cId="180470402" sldId="298"/>
        </pc:sldMkLst>
      </pc:sldChg>
      <pc:sldChg chg="del">
        <pc:chgData name="anna wasiluk" userId="ac78b34e32dfe898" providerId="LiveId" clId="{0CB0C4D1-99A2-42F9-8C73-76A98667F306}" dt="2026-04-20T12:22:39.037" v="356" actId="47"/>
        <pc:sldMkLst>
          <pc:docMk/>
          <pc:sldMk cId="2844326252" sldId="298"/>
        </pc:sldMkLst>
      </pc:sldChg>
      <pc:sldChg chg="del">
        <pc:chgData name="anna wasiluk" userId="ac78b34e32dfe898" providerId="LiveId" clId="{0CB0C4D1-99A2-42F9-8C73-76A98667F306}" dt="2026-04-20T12:22:38.149" v="355" actId="47"/>
        <pc:sldMkLst>
          <pc:docMk/>
          <pc:sldMk cId="174579587" sldId="299"/>
        </pc:sldMkLst>
      </pc:sldChg>
      <pc:sldChg chg="del">
        <pc:chgData name="anna wasiluk" userId="ac78b34e32dfe898" providerId="LiveId" clId="{0CB0C4D1-99A2-42F9-8C73-76A98667F306}" dt="2026-04-20T12:22:36.521" v="354" actId="47"/>
        <pc:sldMkLst>
          <pc:docMk/>
          <pc:sldMk cId="3617110696" sldId="300"/>
        </pc:sldMkLst>
      </pc:sldChg>
      <pc:sldChg chg="del">
        <pc:chgData name="anna wasiluk" userId="ac78b34e32dfe898" providerId="LiveId" clId="{0CB0C4D1-99A2-42F9-8C73-76A98667F306}" dt="2026-04-20T12:22:36.368" v="353" actId="47"/>
        <pc:sldMkLst>
          <pc:docMk/>
          <pc:sldMk cId="3206047374" sldId="301"/>
        </pc:sldMkLst>
      </pc:sldChg>
      <pc:sldChg chg="del">
        <pc:chgData name="anna wasiluk" userId="ac78b34e32dfe898" providerId="LiveId" clId="{0CB0C4D1-99A2-42F9-8C73-76A98667F306}" dt="2026-04-20T12:22:36.208" v="352" actId="47"/>
        <pc:sldMkLst>
          <pc:docMk/>
          <pc:sldMk cId="4261173906" sldId="302"/>
        </pc:sldMkLst>
      </pc:sldChg>
      <pc:sldChg chg="del">
        <pc:chgData name="anna wasiluk" userId="ac78b34e32dfe898" providerId="LiveId" clId="{0CB0C4D1-99A2-42F9-8C73-76A98667F306}" dt="2026-04-20T12:22:36.053" v="351" actId="47"/>
        <pc:sldMkLst>
          <pc:docMk/>
          <pc:sldMk cId="2246050509" sldId="303"/>
        </pc:sldMkLst>
      </pc:sldChg>
      <pc:sldChg chg="del">
        <pc:chgData name="anna wasiluk" userId="ac78b34e32dfe898" providerId="LiveId" clId="{0CB0C4D1-99A2-42F9-8C73-76A98667F306}" dt="2026-04-20T12:22:35.884" v="350" actId="47"/>
        <pc:sldMkLst>
          <pc:docMk/>
          <pc:sldMk cId="621493180" sldId="304"/>
        </pc:sldMkLst>
      </pc:sldChg>
      <pc:sldChg chg="del">
        <pc:chgData name="anna wasiluk" userId="ac78b34e32dfe898" providerId="LiveId" clId="{0CB0C4D1-99A2-42F9-8C73-76A98667F306}" dt="2026-04-20T12:22:35.705" v="349" actId="47"/>
        <pc:sldMkLst>
          <pc:docMk/>
          <pc:sldMk cId="1843446738" sldId="305"/>
        </pc:sldMkLst>
      </pc:sldChg>
      <pc:sldChg chg="del">
        <pc:chgData name="anna wasiluk" userId="ac78b34e32dfe898" providerId="LiveId" clId="{0CB0C4D1-99A2-42F9-8C73-76A98667F306}" dt="2026-04-20T12:22:34.947" v="348" actId="47"/>
        <pc:sldMkLst>
          <pc:docMk/>
          <pc:sldMk cId="1395132423" sldId="306"/>
        </pc:sldMkLst>
      </pc:sldChg>
      <pc:sldChg chg="del">
        <pc:chgData name="anna wasiluk" userId="ac78b34e32dfe898" providerId="LiveId" clId="{0CB0C4D1-99A2-42F9-8C73-76A98667F306}" dt="2026-04-20T12:22:34.783" v="347" actId="47"/>
        <pc:sldMkLst>
          <pc:docMk/>
          <pc:sldMk cId="1255333420" sldId="307"/>
        </pc:sldMkLst>
      </pc:sldChg>
      <pc:sldChg chg="del">
        <pc:chgData name="anna wasiluk" userId="ac78b34e32dfe898" providerId="LiveId" clId="{0CB0C4D1-99A2-42F9-8C73-76A98667F306}" dt="2026-04-20T12:22:34.623" v="346" actId="47"/>
        <pc:sldMkLst>
          <pc:docMk/>
          <pc:sldMk cId="806114070" sldId="308"/>
        </pc:sldMkLst>
      </pc:sldChg>
      <pc:sldChg chg="del">
        <pc:chgData name="anna wasiluk" userId="ac78b34e32dfe898" providerId="LiveId" clId="{0CB0C4D1-99A2-42F9-8C73-76A98667F306}" dt="2026-04-20T12:22:34.476" v="345" actId="47"/>
        <pc:sldMkLst>
          <pc:docMk/>
          <pc:sldMk cId="1827919641" sldId="309"/>
        </pc:sldMkLst>
      </pc:sldChg>
      <pc:sldChg chg="del">
        <pc:chgData name="anna wasiluk" userId="ac78b34e32dfe898" providerId="LiveId" clId="{0CB0C4D1-99A2-42F9-8C73-76A98667F306}" dt="2026-04-20T12:22:34.327" v="344" actId="47"/>
        <pc:sldMkLst>
          <pc:docMk/>
          <pc:sldMk cId="2178934809" sldId="310"/>
        </pc:sldMkLst>
      </pc:sldChg>
      <pc:sldChg chg="del">
        <pc:chgData name="anna wasiluk" userId="ac78b34e32dfe898" providerId="LiveId" clId="{0CB0C4D1-99A2-42F9-8C73-76A98667F306}" dt="2026-04-20T12:22:34.170" v="343" actId="47"/>
        <pc:sldMkLst>
          <pc:docMk/>
          <pc:sldMk cId="1536276942" sldId="311"/>
        </pc:sldMkLst>
      </pc:sldChg>
      <pc:sldChg chg="del">
        <pc:chgData name="anna wasiluk" userId="ac78b34e32dfe898" providerId="LiveId" clId="{0CB0C4D1-99A2-42F9-8C73-76A98667F306}" dt="2026-04-20T12:22:34.017" v="342" actId="47"/>
        <pc:sldMkLst>
          <pc:docMk/>
          <pc:sldMk cId="2753923417" sldId="312"/>
        </pc:sldMkLst>
      </pc:sldChg>
      <pc:sldChg chg="del">
        <pc:chgData name="anna wasiluk" userId="ac78b34e32dfe898" providerId="LiveId" clId="{0CB0C4D1-99A2-42F9-8C73-76A98667F306}" dt="2026-04-20T12:22:33.843" v="341" actId="47"/>
        <pc:sldMkLst>
          <pc:docMk/>
          <pc:sldMk cId="828390409" sldId="313"/>
        </pc:sldMkLst>
      </pc:sldChg>
      <pc:sldChg chg="del">
        <pc:chgData name="anna wasiluk" userId="ac78b34e32dfe898" providerId="LiveId" clId="{0CB0C4D1-99A2-42F9-8C73-76A98667F306}" dt="2026-04-20T12:22:33.683" v="340" actId="47"/>
        <pc:sldMkLst>
          <pc:docMk/>
          <pc:sldMk cId="3588966709" sldId="314"/>
        </pc:sldMkLst>
      </pc:sldChg>
      <pc:sldChg chg="del">
        <pc:chgData name="anna wasiluk" userId="ac78b34e32dfe898" providerId="LiveId" clId="{0CB0C4D1-99A2-42F9-8C73-76A98667F306}" dt="2026-04-20T12:22:33.489" v="339" actId="47"/>
        <pc:sldMkLst>
          <pc:docMk/>
          <pc:sldMk cId="758111722" sldId="315"/>
        </pc:sldMkLst>
      </pc:sldChg>
      <pc:sldChg chg="del">
        <pc:chgData name="anna wasiluk" userId="ac78b34e32dfe898" providerId="LiveId" clId="{0CB0C4D1-99A2-42F9-8C73-76A98667F306}" dt="2026-04-20T12:22:33.257" v="338" actId="47"/>
        <pc:sldMkLst>
          <pc:docMk/>
          <pc:sldMk cId="440810797" sldId="316"/>
        </pc:sldMkLst>
      </pc:sldChg>
      <pc:sldChg chg="del">
        <pc:chgData name="anna wasiluk" userId="ac78b34e32dfe898" providerId="LiveId" clId="{0CB0C4D1-99A2-42F9-8C73-76A98667F306}" dt="2026-04-20T12:22:32.689" v="337" actId="47"/>
        <pc:sldMkLst>
          <pc:docMk/>
          <pc:sldMk cId="1862357380" sldId="317"/>
        </pc:sldMkLst>
      </pc:sldChg>
      <pc:sldChg chg="del">
        <pc:chgData name="anna wasiluk" userId="ac78b34e32dfe898" providerId="LiveId" clId="{0CB0C4D1-99A2-42F9-8C73-76A98667F306}" dt="2026-04-20T12:22:32.097" v="336" actId="47"/>
        <pc:sldMkLst>
          <pc:docMk/>
          <pc:sldMk cId="2629345502" sldId="318"/>
        </pc:sldMkLst>
      </pc:sldChg>
      <pc:sldChg chg="del">
        <pc:chgData name="anna wasiluk" userId="ac78b34e32dfe898" providerId="LiveId" clId="{0CB0C4D1-99A2-42F9-8C73-76A98667F306}" dt="2026-04-20T12:22:31.446" v="335" actId="47"/>
        <pc:sldMkLst>
          <pc:docMk/>
          <pc:sldMk cId="1499175960" sldId="319"/>
        </pc:sldMkLst>
      </pc:sldChg>
      <pc:sldChg chg="del">
        <pc:chgData name="anna wasiluk" userId="ac78b34e32dfe898" providerId="LiveId" clId="{0CB0C4D1-99A2-42F9-8C73-76A98667F306}" dt="2026-04-20T12:22:28.288" v="333" actId="47"/>
        <pc:sldMkLst>
          <pc:docMk/>
          <pc:sldMk cId="1788199137" sldId="32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rostokąt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pl-PL">
              <a:latin typeface="Arial" panose="020B0604020202020204" pitchFamily="34" charset="0"/>
            </a:endParaRPr>
          </a:p>
        </p:txBody>
      </p:sp>
      <p:sp>
        <p:nvSpPr>
          <p:cNvPr id="34819" name="Prostokąt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B06FE334-EA4B-471D-9556-DE9DAE4A0188}" type="datetime1">
              <a:rPr lang="pl-PL" smtClean="0">
                <a:latin typeface="Arial" panose="020B0604020202020204" pitchFamily="34" charset="0"/>
              </a:rPr>
              <a:t>20.04.2026</a:t>
            </a:fld>
            <a:endParaRPr lang="pl-PL">
              <a:latin typeface="Arial" panose="020B0604020202020204" pitchFamily="34" charset="0"/>
            </a:endParaRPr>
          </a:p>
        </p:txBody>
      </p:sp>
      <p:sp>
        <p:nvSpPr>
          <p:cNvPr id="34820" name="Prostokąt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pl-PL">
              <a:latin typeface="Arial" panose="020B0604020202020204" pitchFamily="34" charset="0"/>
            </a:endParaRPr>
          </a:p>
        </p:txBody>
      </p:sp>
      <p:sp>
        <p:nvSpPr>
          <p:cNvPr id="34821" name="Prostokąt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pl-PL" smtClean="0">
                <a:latin typeface="Arial" panose="020B0604020202020204" pitchFamily="34" charset="0"/>
              </a:rPr>
              <a:pPr/>
              <a:t>‹#›</a:t>
            </a:fld>
            <a:endParaRPr 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Prostokąt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pl-PL" noProof="0"/>
          </a:p>
        </p:txBody>
      </p:sp>
      <p:sp>
        <p:nvSpPr>
          <p:cNvPr id="26627" name="Prostokąt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5EE64CAA-5DD3-47A6-8CB2-EF4C1EF07064}" type="datetime1">
              <a:rPr lang="pl-PL" noProof="0" smtClean="0"/>
              <a:t>20.04.2026</a:t>
            </a:fld>
            <a:endParaRPr lang="pl-PL" noProof="0"/>
          </a:p>
        </p:txBody>
      </p:sp>
      <p:sp>
        <p:nvSpPr>
          <p:cNvPr id="26628" name="Prostokąt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Prostokąt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26630" name="Prostokąt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pl-PL" noProof="0"/>
          </a:p>
        </p:txBody>
      </p:sp>
      <p:sp>
        <p:nvSpPr>
          <p:cNvPr id="26631" name="Prostokąt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95127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DDCCB-B480-14AE-20C0-4EBD7B051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005C70C-92D3-E408-8D7A-6FAF73BA99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F53C432-8AD1-7174-6458-E87C5B0E14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BC8FCE0-6740-9DFF-0140-62001D00D1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71095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9347E-BDF2-2BBF-C7E1-F77E92BA2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227353C-745C-F674-9467-C02A6DF208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869CF8A-611D-DFA1-1FC8-729BF2284A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A9A7B84-8193-1854-C614-208316BC6B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2737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0581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ED890-68B1-1FF6-9D1B-EDED6583E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0A118F1-64F9-134F-61D0-716175A77A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755CFFB-BBEC-21FF-288B-BA5899AD58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F42E353-BD62-2DD9-634F-B30BF07951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0182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E9783-342F-60D8-BF5C-2DE36EC99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14EEBE4-AA1A-9B5F-5D91-20882B5248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CBC91CD-0BC1-F8F3-7F2E-D175684F4A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6E8B0EC-0500-BE92-903D-F89DFECD1A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6884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2F9CE-3121-EB7E-42A4-541907F15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C301FD4-FB2D-EFC8-2A06-292929A3D1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08BB754-A812-A31E-5710-341DB03BA8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C2B44F6-68A3-59D4-C000-5F7988294D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826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EC379-77B7-4A43-C195-EBDE1C54D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B95D54B-A9C4-13F1-FF94-85E6F45988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044BF0F-3695-6DCA-9E7C-8F460F675D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7D16911-9B55-AD83-D4A8-24EC33D0C4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9777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282CC-072E-021C-99AB-365B96F23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8CB06A7-49BA-2675-1041-049F0125A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E392B79-4ADA-0A00-71A2-68FFA48362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E420ECD-9A47-FD27-3362-A4E5C9527A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4180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718C8-3A42-978D-B847-81D80F616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92D68A3-CC6B-EFBC-04C0-25B0B32BF5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42C2F4F-A513-3A0D-DCD8-0A0E3B31C2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5E12449-CDB0-6639-37E1-BEAEC091AD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3135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B8BF9-48D0-ACD4-2A6C-9315591B1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15C6241-4945-4848-08DB-3B6B832932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63C017F-D951-01BD-3FCF-90959EED59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3ED9900-CE11-E4EF-2650-7BF3CE786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FACB9-4E35-4CB3-835A-2EBF55FAEDE3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2555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Linia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/>
          <a:lstStyle/>
          <a:p>
            <a:pPr rtl="0"/>
            <a:endParaRPr lang="pl-PL" noProof="0">
              <a:latin typeface="Arial" panose="020B0604020202020204" pitchFamily="34" charset="0"/>
            </a:endParaRPr>
          </a:p>
        </p:txBody>
      </p:sp>
      <p:grpSp>
        <p:nvGrpSpPr>
          <p:cNvPr id="47112" name="Grupa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47113" name="Ow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14" name="Ow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15" name="Ow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16" name="Ow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17" name="Ow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18" name="Ow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19" name="Ow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0" name="Ow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1" name="Ow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2" name="Ow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3" name="Ow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4" name="Ow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5" name="Ow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6" name="Ow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7" name="Ow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8" name="Ow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29" name="Ow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0" name="Ow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1" name="Ow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2" name="Ow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3" name="Ow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4" name="Ow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5" name="Ow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6" name="Ow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7" name="Ow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8" name="Ow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39" name="Ow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40" name="Ow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41" name="Ow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42" name="Ow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7143" name="Ow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</p:grpSp>
      <p:sp>
        <p:nvSpPr>
          <p:cNvPr id="47144" name="Linia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/>
          <a:lstStyle/>
          <a:p>
            <a:pPr rtl="0"/>
            <a:endParaRPr lang="pl-PL" noProof="0">
              <a:latin typeface="Arial" panose="020B0604020202020204" pitchFamily="34" charset="0"/>
            </a:endParaRPr>
          </a:p>
        </p:txBody>
      </p:sp>
      <p:sp>
        <p:nvSpPr>
          <p:cNvPr id="47107" name="Tytuł — symbol zastępczy 1"/>
          <p:cNvSpPr>
            <a:spLocks noGrp="1" noChangeArrowheads="1"/>
          </p:cNvSpPr>
          <p:nvPr>
            <p:ph type="ctrTitle"/>
          </p:nvPr>
        </p:nvSpPr>
        <p:spPr>
          <a:xfrm>
            <a:off x="304800" y="2819399"/>
            <a:ext cx="6781800" cy="1424223"/>
          </a:xfrm>
        </p:spPr>
        <p:txBody>
          <a:bodyPr rtlCol="0"/>
          <a:lstStyle>
            <a:lvl1pPr algn="r">
              <a:defRPr sz="2400" baseline="0">
                <a:latin typeface="Arial Narrow" panose="020B0606020202030204" pitchFamily="34" charset="0"/>
              </a:defRPr>
            </a:lvl1pPr>
          </a:lstStyle>
          <a:p>
            <a:pPr lvl="0" rtl="0"/>
            <a:endParaRPr lang="pl-PL" noProof="0" dirty="0"/>
          </a:p>
        </p:txBody>
      </p:sp>
      <p:sp>
        <p:nvSpPr>
          <p:cNvPr id="47108" name="Tekst — symbol zastępczy 2"/>
          <p:cNvSpPr>
            <a:spLocks noGrp="1" noChangeArrowheads="1"/>
          </p:cNvSpPr>
          <p:nvPr>
            <p:ph type="subTitle" idx="1"/>
          </p:nvPr>
        </p:nvSpPr>
        <p:spPr>
          <a:xfrm>
            <a:off x="849313" y="4518024"/>
            <a:ext cx="6248400" cy="893763"/>
          </a:xfrm>
        </p:spPr>
        <p:txBody>
          <a:bodyPr rtlCol="0">
            <a:noAutofit/>
          </a:bodyPr>
          <a:lstStyle>
            <a:lvl1pPr marL="0" indent="0" algn="r">
              <a:buFontTx/>
              <a:buNone/>
              <a:defRPr sz="2400" baseline="0">
                <a:latin typeface="Arial Narrow" panose="020B0606020202030204" pitchFamily="34" charset="0"/>
              </a:defRPr>
            </a:lvl1pPr>
          </a:lstStyle>
          <a:p>
            <a:pPr lvl="0" rtl="0"/>
            <a:r>
              <a:rPr lang="pl-PL" noProof="0" dirty="0"/>
              <a:t>Kliknij, aby edytować styl wzorca podtytułu</a:t>
            </a:r>
          </a:p>
        </p:txBody>
      </p:sp>
      <p:sp>
        <p:nvSpPr>
          <p:cNvPr id="47109" name="Data — symbol zastępczy 3"/>
          <p:cNvSpPr>
            <a:spLocks noGrp="1" noChangeArrowheads="1"/>
          </p:cNvSpPr>
          <p:nvPr>
            <p:ph type="dt" sz="half" idx="2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5FA93CE-D68B-4972-9F88-474E9749B337}" type="datetime1">
              <a:rPr lang="pl-PL" altLang="en-US" noProof="0" smtClean="0"/>
              <a:t>20.04.2026</a:t>
            </a:fld>
            <a:endParaRPr lang="pl-PL" altLang="en-US" noProof="0"/>
          </a:p>
        </p:txBody>
      </p:sp>
      <p:sp>
        <p:nvSpPr>
          <p:cNvPr id="47110" name="Stopka — symbol zastępczy 4"/>
          <p:cNvSpPr>
            <a:spLocks noGrp="1" noChangeArrowheads="1"/>
          </p:cNvSpPr>
          <p:nvPr>
            <p:ph type="ftr" sz="quarter" idx="3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pic>
        <p:nvPicPr>
          <p:cNvPr id="3" name="Obraz 2" descr="Obraz zawierający Czcionka, zrzut ekranu, Jaskrawoniebieski, Grafika&#10;&#10;Zawartość wygenerowana przez AI może być niepoprawna.">
            <a:extLst>
              <a:ext uri="{FF2B5EF4-FFF2-40B4-BE49-F238E27FC236}">
                <a16:creationId xmlns:a16="http://schemas.microsoft.com/office/drawing/2014/main" id="{054A9A5A-CDCA-0F3B-70A8-D734157251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42" y="538608"/>
            <a:ext cx="3048006" cy="5821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00" y="1196752"/>
            <a:ext cx="7499176" cy="720080"/>
          </a:xfrm>
        </p:spPr>
        <p:txBody>
          <a:bodyPr rtlCol="0"/>
          <a:lstStyle>
            <a:lvl1pPr>
              <a:defRPr sz="2800" baseline="0">
                <a:latin typeface="Arial Narrow" panose="020B0606020202030204" pitchFamily="34" charset="0"/>
              </a:defRPr>
            </a:lvl1pPr>
          </a:lstStyle>
          <a:p>
            <a:pPr rtl="0"/>
            <a:r>
              <a:rPr lang="pl-PL" noProof="0" dirty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 hasCustomPrompt="1"/>
          </p:nvPr>
        </p:nvSpPr>
        <p:spPr>
          <a:xfrm>
            <a:off x="457200" y="2251720"/>
            <a:ext cx="7696200" cy="3769568"/>
          </a:xfrm>
        </p:spPr>
        <p:txBody>
          <a:bodyPr rtlCol="0"/>
          <a:lstStyle>
            <a:lvl1pPr marL="45720" indent="0">
              <a:buFontTx/>
              <a:buNone/>
              <a:defRPr baseline="0">
                <a:latin typeface="Arial Narrow" panose="020B0606020202030204" pitchFamily="34" charset="0"/>
              </a:defRPr>
            </a:lvl1pPr>
            <a:lvl2pPr>
              <a:defRPr baseline="0">
                <a:latin typeface="Arial Narrow" panose="020B0606020202030204" pitchFamily="34" charset="0"/>
              </a:defRPr>
            </a:lvl2pPr>
            <a:lvl3pPr>
              <a:defRPr baseline="0">
                <a:latin typeface="Arial Narrow" panose="020B0606020202030204" pitchFamily="34" charset="0"/>
              </a:defRPr>
            </a:lvl3pPr>
            <a:lvl4pPr>
              <a:defRPr baseline="0">
                <a:latin typeface="Arial Narrow" panose="020B0606020202030204" pitchFamily="34" charset="0"/>
              </a:defRPr>
            </a:lvl4pPr>
            <a:lvl5pPr>
              <a:defRPr baseline="0"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pl-PL" noProof="0" dirty="0"/>
              <a:t>Kliknij, aby edytować style wzorców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9D64D39E-83B0-49C4-93BE-0D49BE6915A2}" type="datetime1">
              <a:rPr lang="pl-PL" altLang="en-US" noProof="0" smtClean="0"/>
              <a:t>20.04.2026</a:t>
            </a:fld>
            <a:endParaRPr lang="pl-PL" altLang="en-US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</p:spTree>
    <p:extLst>
      <p:ext uri="{BB962C8B-B14F-4D97-AF65-F5344CB8AC3E}">
        <p14:creationId xmlns:p14="http://schemas.microsoft.com/office/powerpoint/2010/main" val="303607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228600" y="922336"/>
            <a:ext cx="7696200" cy="601663"/>
          </a:xfrm>
        </p:spPr>
        <p:txBody>
          <a:bodyPr rtlCol="0"/>
          <a:lstStyle>
            <a:lvl1pPr>
              <a:defRPr sz="2800" baseline="0">
                <a:latin typeface="Arial Narrow" panose="020B0606020202030204" pitchFamily="34" charset="0"/>
              </a:defRPr>
            </a:lvl1pPr>
          </a:lstStyle>
          <a:p>
            <a:pPr rtl="0"/>
            <a:r>
              <a:rPr lang="pl-PL" noProof="0" dirty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 hasCustomPrompt="1"/>
          </p:nvPr>
        </p:nvSpPr>
        <p:spPr>
          <a:xfrm>
            <a:off x="323528" y="1670710"/>
            <a:ext cx="3528392" cy="4255295"/>
          </a:xfrm>
        </p:spPr>
        <p:txBody>
          <a:bodyPr rtlCol="0"/>
          <a:lstStyle>
            <a:lvl1pPr marL="45720" indent="0">
              <a:buFontTx/>
              <a:buNone/>
              <a:defRPr sz="2800" baseline="0">
                <a:latin typeface="Arial Narrow" panose="020B0606020202030204" pitchFamily="34" charset="0"/>
              </a:defRPr>
            </a:lvl1pPr>
            <a:lvl2pPr>
              <a:defRPr sz="2400" baseline="0">
                <a:latin typeface="Arial Narrow" panose="020B0606020202030204" pitchFamily="34" charset="0"/>
              </a:defRPr>
            </a:lvl2pPr>
            <a:lvl3pPr>
              <a:defRPr sz="2000" baseline="0">
                <a:latin typeface="Arial Narrow" panose="020B0606020202030204" pitchFamily="34" charset="0"/>
              </a:defRPr>
            </a:lvl3pPr>
            <a:lvl4pPr>
              <a:defRPr sz="1800" baseline="0">
                <a:latin typeface="Arial Narrow" panose="020B0606020202030204" pitchFamily="34" charset="0"/>
              </a:defRPr>
            </a:lvl4pPr>
            <a:lvl5pPr>
              <a:defRPr sz="1800" baseline="0">
                <a:latin typeface="Arial Narrow" panose="020B0606020202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l-PL" noProof="0" dirty="0"/>
              <a:t>Kliknij, aby edytować style wzorców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 hasCustomPrompt="1"/>
          </p:nvPr>
        </p:nvSpPr>
        <p:spPr>
          <a:xfrm>
            <a:off x="4139953" y="1680368"/>
            <a:ext cx="3816424" cy="4255295"/>
          </a:xfrm>
        </p:spPr>
        <p:txBody>
          <a:bodyPr rtlCol="0"/>
          <a:lstStyle>
            <a:lvl1pPr marL="45720" indent="0">
              <a:buFontTx/>
              <a:buNone/>
              <a:defRPr sz="2800" baseline="0">
                <a:latin typeface="Arial Narrow" panose="020B0606020202030204" pitchFamily="34" charset="0"/>
              </a:defRPr>
            </a:lvl1pPr>
            <a:lvl2pPr>
              <a:defRPr sz="2400" baseline="0">
                <a:latin typeface="Arial Narrow" panose="020B0606020202030204" pitchFamily="34" charset="0"/>
              </a:defRPr>
            </a:lvl2pPr>
            <a:lvl3pPr>
              <a:defRPr sz="2000" baseline="0">
                <a:latin typeface="Arial Narrow" panose="020B0606020202030204" pitchFamily="34" charset="0"/>
              </a:defRPr>
            </a:lvl3pPr>
            <a:lvl4pPr>
              <a:defRPr sz="1800" baseline="0">
                <a:latin typeface="Arial Narrow" panose="020B0606020202030204" pitchFamily="34" charset="0"/>
              </a:defRPr>
            </a:lvl4pPr>
            <a:lvl5pPr>
              <a:defRPr sz="1800" baseline="0">
                <a:latin typeface="Arial Narrow" panose="020B0606020202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l-PL" noProof="0" dirty="0"/>
              <a:t>Kliknij, aby edytować style wzorców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17FEDD2-B939-4B49-B8BD-52B5D0D853AD}" type="datetime1">
              <a:rPr lang="pl-PL" altLang="en-US" noProof="0" smtClean="0"/>
              <a:t>20.04.2026</a:t>
            </a:fld>
            <a:endParaRPr lang="pl-PL" altLang="en-US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</p:spTree>
    <p:extLst>
      <p:ext uri="{BB962C8B-B14F-4D97-AF65-F5344CB8AC3E}">
        <p14:creationId xmlns:p14="http://schemas.microsoft.com/office/powerpoint/2010/main" val="1037358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00416F34-3757-4785-BCA5-1A6C19BDA466}" type="datetime1">
              <a:rPr lang="pl-PL" altLang="en-US" noProof="0" smtClean="0"/>
              <a:t>20.04.2026</a:t>
            </a:fld>
            <a:endParaRPr lang="pl-PL" altLang="en-US" noProof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</p:spTree>
    <p:extLst>
      <p:ext uri="{BB962C8B-B14F-4D97-AF65-F5344CB8AC3E}">
        <p14:creationId xmlns:p14="http://schemas.microsoft.com/office/powerpoint/2010/main" val="1251094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Linia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/>
          <a:lstStyle/>
          <a:p>
            <a:pPr rtl="0"/>
            <a:endParaRPr lang="pl-PL" noProof="0">
              <a:latin typeface="Arial" panose="020B0604020202020204" pitchFamily="34" charset="0"/>
            </a:endParaRPr>
          </a:p>
        </p:txBody>
      </p:sp>
      <p:grpSp>
        <p:nvGrpSpPr>
          <p:cNvPr id="46088" name="Grupa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46089" name="Ow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0" name="Ow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1" name="Ow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2" name="Ow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3" name="Ow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4" name="Ow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5" name="Ow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6" name="Ow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7" name="Ow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8" name="Ow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099" name="Ow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0" name="Ow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1" name="Ow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2" name="Ow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3" name="Ow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4" name="Ow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5" name="Ow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6" name="Ow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7" name="Ow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8" name="Ow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09" name="Ow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0" name="Ow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1" name="Ow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2" name="Ow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3" name="Ow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4" name="Ow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5" name="Ow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6" name="Ow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7" name="Ow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8" name="Ow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  <p:sp>
          <p:nvSpPr>
            <p:cNvPr id="46119" name="Ow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pl-PL" noProof="0">
                <a:latin typeface="Arial" panose="020B0604020202020204" pitchFamily="34" charset="0"/>
              </a:endParaRPr>
            </a:p>
          </p:txBody>
        </p:sp>
      </p:grpSp>
      <p:sp>
        <p:nvSpPr>
          <p:cNvPr id="46083" name="Tytuł — symbol zastępczy 1"/>
          <p:cNvSpPr>
            <a:spLocks noGrp="1" noChangeArrowheads="1"/>
          </p:cNvSpPr>
          <p:nvPr>
            <p:ph type="title"/>
          </p:nvPr>
        </p:nvSpPr>
        <p:spPr bwMode="auto">
          <a:xfrm>
            <a:off x="266700" y="1196751"/>
            <a:ext cx="7696200" cy="77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lvl="0" rtl="0"/>
            <a:r>
              <a:rPr lang="pl-PL" noProof="0" dirty="0"/>
              <a:t>Kliknij, aby edytować styl wzorca tytułu</a:t>
            </a:r>
          </a:p>
        </p:txBody>
      </p:sp>
      <p:sp>
        <p:nvSpPr>
          <p:cNvPr id="46084" name="Tekst — symbol zastępczy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700" y="2024993"/>
            <a:ext cx="7493200" cy="387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lvl="0" rtl="0"/>
            <a:r>
              <a:rPr lang="pl-PL" noProof="0" dirty="0"/>
              <a:t>Kliknij, aby edytować style wzorców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  <a:p>
            <a:pPr lvl="8" rtl="0"/>
            <a:endParaRPr lang="pl-PL" altLang="en-US" noProof="0" dirty="0"/>
          </a:p>
          <a:p>
            <a:pPr lvl="8" rtl="0"/>
            <a:endParaRPr lang="pl-PL" altLang="en-US" noProof="0" dirty="0"/>
          </a:p>
        </p:txBody>
      </p:sp>
      <p:sp>
        <p:nvSpPr>
          <p:cNvPr id="46085" name="Data — symbol zastępczy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000">
                <a:latin typeface="Arial" panose="020B0604020202020204" pitchFamily="34" charset="0"/>
              </a:defRPr>
            </a:lvl1pPr>
          </a:lstStyle>
          <a:p>
            <a:fld id="{43C35036-CFA2-48F6-B15B-550A0DE0183F}" type="datetime1">
              <a:rPr lang="pl-PL" altLang="en-US" noProof="0" smtClean="0"/>
              <a:t>20.04.2026</a:t>
            </a:fld>
            <a:endParaRPr lang="pl-PL" altLang="en-US" noProof="0"/>
          </a:p>
        </p:txBody>
      </p:sp>
      <p:sp>
        <p:nvSpPr>
          <p:cNvPr id="46086" name="Stopka — symbol zastępczy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5701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000">
                <a:latin typeface="Arial" panose="020B0604020202020204" pitchFamily="34" charset="0"/>
              </a:defRPr>
            </a:lvl1pPr>
          </a:lstStyle>
          <a:p>
            <a:r>
              <a:rPr lang="pl-PL"/>
              <a:t>„PODNIESIENIE KOMPETENCJI KADRY DYDAKTYCZNEJ SZKOŁY PODSTAWOWEJ W DUBICZACH CERKIEWNYCH”</a:t>
            </a:r>
            <a:endParaRPr lang="pl-PL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C105E3D9-2FC1-0B9E-CBB4-4A72A185B94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80713" y="271635"/>
            <a:ext cx="3048264" cy="5852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6" r:id="rId3"/>
    <p:sldLayoutId id="2147483659" r:id="rId4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45720" indent="0" algn="l" rtl="0" eaLnBrk="1" fontAlgn="base" hangingPunct="1">
        <a:spcBef>
          <a:spcPct val="25000"/>
        </a:spcBef>
        <a:spcAft>
          <a:spcPct val="0"/>
        </a:spcAft>
        <a:buClr>
          <a:schemeClr val="tx2"/>
        </a:buClr>
        <a:buSzPct val="120000"/>
        <a:buFontTx/>
        <a:buNone/>
        <a:defRPr sz="27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92150" indent="-347663" algn="l" rtl="0" eaLnBrk="1" fontAlgn="base" hangingPunct="1">
        <a:spcBef>
          <a:spcPct val="0"/>
        </a:spcBef>
        <a:spcAft>
          <a:spcPct val="25000"/>
        </a:spcAft>
        <a:buClr>
          <a:schemeClr val="accent2">
            <a:lumMod val="75000"/>
          </a:schemeClr>
        </a:buClr>
        <a:buSzPct val="55000"/>
        <a:buFont typeface="Wingdings" pitchFamily="2" charset="2"/>
        <a:buChar char="l"/>
        <a:defRPr sz="2400" baseline="0">
          <a:solidFill>
            <a:schemeClr val="tx1"/>
          </a:solidFill>
          <a:latin typeface="Arial Narrow" panose="020B0606020202030204" pitchFamily="34" charset="0"/>
        </a:defRPr>
      </a:lvl2pPr>
      <a:lvl3pPr marL="987425" indent="-293688" algn="l" rtl="0" eaLnBrk="1" fontAlgn="base" hangingPunct="1">
        <a:spcBef>
          <a:spcPct val="0"/>
        </a:spcBef>
        <a:spcAft>
          <a:spcPct val="25000"/>
        </a:spcAft>
        <a:buClr>
          <a:schemeClr val="accent1">
            <a:lumMod val="50000"/>
          </a:schemeClr>
        </a:buClr>
        <a:buSzPct val="50000"/>
        <a:buFont typeface="Wingdings" pitchFamily="2" charset="2"/>
        <a:buChar char="l"/>
        <a:defRPr sz="2200" baseline="0">
          <a:solidFill>
            <a:schemeClr val="tx1"/>
          </a:solidFill>
          <a:latin typeface="Arial Narrow" panose="020B0606020202030204" pitchFamily="34" charset="0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>
            <a:lumMod val="75000"/>
          </a:schemeClr>
        </a:buClr>
        <a:buSzPct val="75000"/>
        <a:buFont typeface="Wingdings" pitchFamily="2" charset="2"/>
        <a:buChar char="§"/>
        <a:defRPr sz="2000" baseline="0">
          <a:solidFill>
            <a:schemeClr val="tx1"/>
          </a:solidFill>
          <a:latin typeface="Arial Narrow" panose="020B0606020202030204" pitchFamily="34" charset="0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accent3">
            <a:lumMod val="50000"/>
          </a:schemeClr>
        </a:buClr>
        <a:buSzPct val="80000"/>
        <a:buFont typeface="Wingdings" pitchFamily="2" charset="2"/>
        <a:buChar char="§"/>
        <a:defRPr sz="2000" baseline="0">
          <a:solidFill>
            <a:schemeClr val="tx1"/>
          </a:solidFill>
          <a:latin typeface="Arial Narrow" panose="020B0606020202030204" pitchFamily="34" charset="0"/>
        </a:defRPr>
      </a:lvl5pPr>
      <a:lvl6pPr marL="1920240" indent="-315913" algn="l" rtl="0" eaLnBrk="1" fontAlgn="base" hangingPunct="1">
        <a:spcBef>
          <a:spcPct val="20000"/>
        </a:spcBef>
        <a:spcAft>
          <a:spcPct val="0"/>
        </a:spcAft>
        <a:buClr>
          <a:schemeClr val="accent6">
            <a:lumMod val="50000"/>
          </a:schemeClr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240280" indent="-315913" algn="l" rtl="0" eaLnBrk="1" fontAlgn="base" hangingPunct="1">
        <a:spcBef>
          <a:spcPct val="20000"/>
        </a:spcBef>
        <a:spcAft>
          <a:spcPct val="0"/>
        </a:spcAft>
        <a:buClr>
          <a:schemeClr val="accent2">
            <a:lumMod val="50000"/>
          </a:schemeClr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651760" indent="-315913" algn="l" rtl="0" eaLnBrk="1" fontAlgn="base" hangingPunct="1">
        <a:spcBef>
          <a:spcPct val="20000"/>
        </a:spcBef>
        <a:spcAft>
          <a:spcPct val="0"/>
        </a:spcAft>
        <a:buClr>
          <a:schemeClr val="bg2">
            <a:lumMod val="75000"/>
          </a:schemeClr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108960" indent="-315913" algn="l" rtl="0" eaLnBrk="1" fontAlgn="base" hangingPunct="1">
        <a:spcBef>
          <a:spcPct val="20000"/>
        </a:spcBef>
        <a:spcAft>
          <a:spcPct val="0"/>
        </a:spcAft>
        <a:buClr>
          <a:schemeClr val="accent2">
            <a:lumMod val="50000"/>
          </a:schemeClr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0486D98-0B9B-4C4E-A25F-64BA4C5DB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04" y="1340768"/>
            <a:ext cx="7200800" cy="1246820"/>
          </a:xfrm>
        </p:spPr>
        <p:txBody>
          <a:bodyPr rtlCol="0"/>
          <a:lstStyle/>
          <a:p>
            <a:pPr algn="ctr" rtl="0"/>
            <a:r>
              <a:rPr lang="pl-PL" sz="1800" dirty="0">
                <a:latin typeface="Arial" panose="020B0604020202020204" pitchFamily="34" charset="0"/>
              </a:rPr>
              <a:t>„PODNIESIENIE KOMPETENCJI KADRY DYDAKTYCZNEJ</a:t>
            </a:r>
            <a:br>
              <a:rPr lang="pl-PL" sz="1800" dirty="0">
                <a:latin typeface="Arial" panose="020B0604020202020204" pitchFamily="34" charset="0"/>
              </a:rPr>
            </a:br>
            <a:r>
              <a:rPr lang="pl-PL" sz="1800" dirty="0">
                <a:latin typeface="Arial" panose="020B0604020202020204" pitchFamily="34" charset="0"/>
              </a:rPr>
              <a:t>SZKOŁY PODSTAWOWEJ W DUBICZACH CERKIEWNYCH”</a:t>
            </a:r>
            <a:br>
              <a:rPr lang="pl-PL" sz="1800" dirty="0">
                <a:latin typeface="Arial" panose="020B0604020202020204" pitchFamily="34" charset="0"/>
              </a:rPr>
            </a:br>
            <a:br>
              <a:rPr lang="pl-PL" sz="1800" dirty="0">
                <a:latin typeface="Arial" panose="020B0604020202020204" pitchFamily="34" charset="0"/>
              </a:rPr>
            </a:br>
            <a:r>
              <a:rPr lang="pl-PL" sz="1800" dirty="0">
                <a:latin typeface="Arial" panose="020B0604020202020204" pitchFamily="34" charset="0"/>
              </a:rPr>
              <a:t>OID E10386812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D655BBED-E65C-4B70-99E3-9318D4F2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3284984"/>
            <a:ext cx="6624736" cy="1440160"/>
          </a:xfrm>
        </p:spPr>
        <p:txBody>
          <a:bodyPr rtlCol="0">
            <a:noAutofit/>
          </a:bodyPr>
          <a:lstStyle/>
          <a:p>
            <a:r>
              <a:rPr lang="pl-PL" sz="2800" b="1" dirty="0">
                <a:latin typeface="Arial" panose="020B0604020202020204" pitchFamily="34" charset="0"/>
              </a:rPr>
              <a:t>Tytuł prezentacji: </a:t>
            </a:r>
            <a:r>
              <a:rPr lang="pl-PL" sz="28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</a:rPr>
              <a:t>  </a:t>
            </a:r>
          </a:p>
          <a:p>
            <a:pPr rtl="0"/>
            <a:r>
              <a:rPr lang="pl-PL" sz="2800" b="1" dirty="0">
                <a:latin typeface="Arial" panose="020B0604020202020204" pitchFamily="34" charset="0"/>
              </a:rPr>
              <a:t>Autorzy: </a:t>
            </a:r>
          </a:p>
        </p:txBody>
      </p:sp>
    </p:spTree>
    <p:extLst>
      <p:ext uri="{BB962C8B-B14F-4D97-AF65-F5344CB8AC3E}">
        <p14:creationId xmlns:p14="http://schemas.microsoft.com/office/powerpoint/2010/main" val="3429484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B327A-13A8-C42D-3A7A-B493A62E6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F9DD45-3DBD-32EE-E497-1BFE353ED20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MOJE DOŚWIADCZENIA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98D3326-6D9E-28AC-54A0-0DC87B432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66985E3-E464-EE1A-59F5-28FCD537E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154DD5E-D254-2A4F-CC72-148CC4DC35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753344"/>
            <a:ext cx="23612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88620" marR="0" lvl="0" indent="-342900" defTabSz="914400" latinLnBrk="0">
              <a:buFont typeface="Wingdings" panose="05000000000000000000" pitchFamily="2" charset="2"/>
              <a:buChar char="§"/>
              <a:tabLst/>
            </a:pPr>
            <a:r>
              <a:rPr lang="pl-PL" altLang="pl-PL" sz="2400" dirty="0"/>
              <a:t>MAX 2 SLAJDY</a:t>
            </a:r>
          </a:p>
        </p:txBody>
      </p:sp>
    </p:spTree>
    <p:extLst>
      <p:ext uri="{BB962C8B-B14F-4D97-AF65-F5344CB8AC3E}">
        <p14:creationId xmlns:p14="http://schemas.microsoft.com/office/powerpoint/2010/main" val="180470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BDDCC-D110-5B49-84AF-917F1839A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5F71D4-04D9-75E5-DFEC-21328D19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DZIĘKUJĘ ZA UWAGĘ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B6ABA3-D868-D54C-9398-32F8928BE9B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4EDE4E1-773C-449F-5560-60E6F242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</p:spTree>
    <p:extLst>
      <p:ext uri="{BB962C8B-B14F-4D97-AF65-F5344CB8AC3E}">
        <p14:creationId xmlns:p14="http://schemas.microsoft.com/office/powerpoint/2010/main" val="2073956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E2B656-4656-4646-A221-7C30814F2E6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PODSTAWOWE INFORMACJE O SZKOLE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73153A9-C28D-2455-56C3-ACA2DE264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4B7A569-0CF7-69E3-676C-16ADD8DE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EBF9163-DFE9-1BE8-3BBC-4C5EDA1FEF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780928"/>
            <a:ext cx="23612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88620" marR="0" lvl="0" indent="-342900" defTabSz="914400" latinLnBrk="0">
              <a:buFont typeface="Wingdings" panose="05000000000000000000" pitchFamily="2" charset="2"/>
              <a:buChar char="§"/>
              <a:tabLst/>
            </a:pPr>
            <a:r>
              <a:rPr lang="pl-PL" altLang="pl-PL" sz="2400" dirty="0"/>
              <a:t>MAX 2 SLAJDY</a:t>
            </a:r>
          </a:p>
        </p:txBody>
      </p:sp>
    </p:spTree>
    <p:extLst>
      <p:ext uri="{BB962C8B-B14F-4D97-AF65-F5344CB8AC3E}">
        <p14:creationId xmlns:p14="http://schemas.microsoft.com/office/powerpoint/2010/main" val="3190566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CC81A-67EA-84F9-3EC2-D9574AB37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F0EBE6-16E0-2A7C-CF53-3CCEB8FD160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INFORMACJE O KURSIE 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80C6FF-50D8-2923-1787-BF230547D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BC5E285-F0C3-0F36-EA8D-F1C546284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ECDE35B-5605-CAA0-8F26-6F1BDD410A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753344"/>
            <a:ext cx="24317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88620" marR="0" lvl="0" indent="-342900" defTabSz="914400" latinLnBrk="0">
              <a:buFont typeface="Wingdings" panose="05000000000000000000" pitchFamily="2" charset="2"/>
              <a:buChar char="§"/>
              <a:tabLst/>
            </a:pPr>
            <a:r>
              <a:rPr lang="pl-PL" altLang="pl-PL" sz="2400" dirty="0"/>
              <a:t>MAX 2 SLAJDY </a:t>
            </a:r>
          </a:p>
        </p:txBody>
      </p:sp>
    </p:spTree>
    <p:extLst>
      <p:ext uri="{BB962C8B-B14F-4D97-AF65-F5344CB8AC3E}">
        <p14:creationId xmlns:p14="http://schemas.microsoft.com/office/powerpoint/2010/main" val="3872528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93F07-485D-4AC8-4F33-42B5B78A5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8E1731-1F24-78F3-7F26-5D04ADFB378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MOJE DOŚWIADCZENIA Z KURSU JĘZYKOWEGO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3D93FE8-47C9-21EB-B0C2-23F762116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0A3219B-B65A-B8FA-29E6-7D59EBC02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B3194B9-5CC5-B1A2-5629-C381EC98E7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753344"/>
            <a:ext cx="26289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88620" marR="0" lvl="0" indent="-342900" defTabSz="914400" latinLnBrk="0">
              <a:buFont typeface="Wingdings" panose="05000000000000000000" pitchFamily="2" charset="2"/>
              <a:buChar char="§"/>
              <a:tabLst/>
            </a:pPr>
            <a:r>
              <a:rPr lang="pl-PL" altLang="pl-PL" sz="2400" dirty="0"/>
              <a:t>MAX 5 SLAJDÓW</a:t>
            </a:r>
          </a:p>
        </p:txBody>
      </p:sp>
    </p:spTree>
    <p:extLst>
      <p:ext uri="{BB962C8B-B14F-4D97-AF65-F5344CB8AC3E}">
        <p14:creationId xmlns:p14="http://schemas.microsoft.com/office/powerpoint/2010/main" val="3094442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8D39F-5C2D-2A57-9463-7EDF6F01A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00FF74-07CD-1A44-5857-02C96F52003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MÓJ TYPOWY DZIEŃ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1108CFE-57C3-A0B1-56CE-26D05AC18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491FA65-EA58-CC8B-F41A-984615D47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4381C09-A6FC-9134-FAC0-9E4FEEB392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753344"/>
            <a:ext cx="24317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88620" marR="0" lvl="0" indent="-342900" defTabSz="914400" latinLnBrk="0">
              <a:buFont typeface="Wingdings" panose="05000000000000000000" pitchFamily="2" charset="2"/>
              <a:buChar char="§"/>
              <a:tabLst/>
            </a:pPr>
            <a:r>
              <a:rPr lang="pl-PL" altLang="pl-PL" sz="2400" dirty="0"/>
              <a:t>MAX 4 SLAJDY </a:t>
            </a:r>
          </a:p>
        </p:txBody>
      </p:sp>
    </p:spTree>
    <p:extLst>
      <p:ext uri="{BB962C8B-B14F-4D97-AF65-F5344CB8AC3E}">
        <p14:creationId xmlns:p14="http://schemas.microsoft.com/office/powerpoint/2010/main" val="1533046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35C00-1B8B-DD8B-25B5-33D7D080E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1FED38-8529-98C5-FC68-8B5748991C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WIELOKULTUROWOŚĆ ………..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7191A09-5918-6AD6-34BA-BFEB2874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BFE4C66-CE4D-7842-783C-0A527392E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1E1267A3-346C-835D-A1E4-DE37BDA936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753344"/>
            <a:ext cx="27699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88620" marR="0" lvl="0" indent="-342900" defTabSz="914400" latinLnBrk="0">
              <a:buFont typeface="Wingdings" panose="05000000000000000000" pitchFamily="2" charset="2"/>
              <a:buChar char="§"/>
              <a:tabLst/>
            </a:pPr>
            <a:r>
              <a:rPr lang="pl-PL" altLang="pl-PL" sz="2400" dirty="0"/>
              <a:t>MAX 10 SLAJDÓW</a:t>
            </a:r>
          </a:p>
        </p:txBody>
      </p:sp>
    </p:spTree>
    <p:extLst>
      <p:ext uri="{BB962C8B-B14F-4D97-AF65-F5344CB8AC3E}">
        <p14:creationId xmlns:p14="http://schemas.microsoft.com/office/powerpoint/2010/main" val="3754105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5D4E1-3236-7DCF-F82F-5ADF6305C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3E4DE7-601F-E608-1105-8AC30C16669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MOJE DOŚWIADCZENIA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62F828A-24E1-0B6D-9C1C-0994C5C9C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A230905-D1CA-F30F-92EF-A0E0CF196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2885E464-9CB5-340D-48A2-06252A8BB0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753344"/>
            <a:ext cx="23612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88620" marR="0" lvl="0" indent="-342900" defTabSz="914400" latinLnBrk="0">
              <a:buFont typeface="Wingdings" panose="05000000000000000000" pitchFamily="2" charset="2"/>
              <a:buChar char="§"/>
              <a:tabLst/>
            </a:pPr>
            <a:r>
              <a:rPr lang="pl-PL" altLang="pl-PL" sz="2400" dirty="0"/>
              <a:t>MAX 2 SLAJDY</a:t>
            </a:r>
          </a:p>
        </p:txBody>
      </p:sp>
    </p:spTree>
    <p:extLst>
      <p:ext uri="{BB962C8B-B14F-4D97-AF65-F5344CB8AC3E}">
        <p14:creationId xmlns:p14="http://schemas.microsoft.com/office/powerpoint/2010/main" val="349744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192C8-FC42-3523-ECD6-9F5D5BF8C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E91D54-669D-FBB7-89B0-F1E21513D07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WARTOŚCI DODANE 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D44D687-1815-E8A8-B77D-1E6754D17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7056894-D692-D8CF-30BC-93FC6F24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19ECF88-59FB-8DE0-6C7E-19EB34B833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753344"/>
            <a:ext cx="23612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88620" marR="0" lvl="0" indent="-342900" defTabSz="914400" latinLnBrk="0">
              <a:buFont typeface="Wingdings" panose="05000000000000000000" pitchFamily="2" charset="2"/>
              <a:buChar char="§"/>
              <a:tabLst/>
            </a:pPr>
            <a:r>
              <a:rPr lang="pl-PL" altLang="pl-PL" sz="2400" dirty="0"/>
              <a:t>MAX 2 SLAJDY</a:t>
            </a:r>
          </a:p>
        </p:txBody>
      </p:sp>
    </p:spTree>
    <p:extLst>
      <p:ext uri="{BB962C8B-B14F-4D97-AF65-F5344CB8AC3E}">
        <p14:creationId xmlns:p14="http://schemas.microsoft.com/office/powerpoint/2010/main" val="1549107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4AAE7-DD79-3DC0-28EB-DA28553A3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3FB966-8A11-9E3A-C773-564364F2F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7643192" cy="1008112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tlCol="0"/>
          <a:lstStyle/>
          <a:p>
            <a:r>
              <a:rPr lang="pl-PL" dirty="0"/>
              <a:t>KORZYŚCI DLA SZKOŁY I SPOŁECZNOŚCI LOKALNEJ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09356C7-F108-E02A-9EE3-04EFEA6D4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CBFA-3F67-4731-8ED0-E0343E518AC6}" type="datetime1">
              <a:rPr lang="pl-PL" altLang="en-US" noProof="0" smtClean="0"/>
              <a:t>20.04.2026</a:t>
            </a:fld>
            <a:endParaRPr lang="pl-PL" altLang="en-US" noProof="0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F699733-754D-7D61-0B01-15BDBE968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noProof="0" dirty="0"/>
              <a:t>„PODNIESIENIE KOMPETENCJI KADRY DYDAKTYCZNEJ</a:t>
            </a:r>
            <a:br>
              <a:rPr lang="pl-PL" noProof="0" dirty="0"/>
            </a:br>
            <a:r>
              <a:rPr lang="pl-PL" noProof="0" dirty="0"/>
              <a:t>SZKOŁY PODSTAWOWEJ W DUBICZACH CERKIEWNYCH”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D4254E4-9ED9-AA94-3AB0-DA5202E15F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753344"/>
            <a:ext cx="23612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88620" marR="0" lvl="0" indent="-342900" defTabSz="914400" latinLnBrk="0">
              <a:buFont typeface="Wingdings" panose="05000000000000000000" pitchFamily="2" charset="2"/>
              <a:buChar char="§"/>
              <a:tabLst/>
            </a:pPr>
            <a:r>
              <a:rPr lang="pl-PL" altLang="pl-PL" sz="2400" dirty="0"/>
              <a:t>MAX 2 SLAJDY</a:t>
            </a:r>
          </a:p>
        </p:txBody>
      </p:sp>
    </p:spTree>
    <p:extLst>
      <p:ext uri="{BB962C8B-B14F-4D97-AF65-F5344CB8AC3E}">
        <p14:creationId xmlns:p14="http://schemas.microsoft.com/office/powerpoint/2010/main" val="2765917598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ja szkoleniowa dotycząca sprzedaży">
  <a:themeElements>
    <a:clrScheme name="Ciepły niebiesk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92150" marR="0" indent="-347663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70000"/>
          <a:buFont typeface="Wingdings" pitchFamily="2" charset="2"/>
          <a:buChar char="l"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92150" marR="0" indent="-347663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70000"/>
          <a:buFont typeface="Wingdings" pitchFamily="2" charset="2"/>
          <a:buChar char="l"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les Training_final2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es Training_final2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es Training_final2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_26713767_TF02819076" id="{85D1D69D-FD07-4628-8B81-F4AF4E160AA3}" vid="{9AA4A8F6-7AEA-4495-8307-A4FC3F53A515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Slajdy szkolenia dotyczącego sprzedaży</Template>
  <TotalTime>336</TotalTime>
  <Words>221</Words>
  <Application>Microsoft Office PowerPoint</Application>
  <PresentationFormat>Pokaz na ekranie (4:3)</PresentationFormat>
  <Paragraphs>53</Paragraphs>
  <Slides>11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Arial</vt:lpstr>
      <vt:lpstr>Arial Narrow</vt:lpstr>
      <vt:lpstr>Wingdings</vt:lpstr>
      <vt:lpstr>Prezentacja szkoleniowa dotycząca sprzedaży</vt:lpstr>
      <vt:lpstr>„PODNIESIENIE KOMPETENCJI KADRY DYDAKTYCZNEJ SZKOŁY PODSTAWOWEJ W DUBICZACH CERKIEWNYCH”  OID E10386812</vt:lpstr>
      <vt:lpstr>PODSTAWOWE INFORMACJE O SZKOLE </vt:lpstr>
      <vt:lpstr>INFORMACJE O KURSIE  </vt:lpstr>
      <vt:lpstr>MOJE DOŚWIADCZENIA Z KURSU JĘZYKOWEGO</vt:lpstr>
      <vt:lpstr>MÓJ TYPOWY DZIEŃ </vt:lpstr>
      <vt:lpstr>WIELOKULTUROWOŚĆ ………..</vt:lpstr>
      <vt:lpstr>MOJE DOŚWIADCZENIA </vt:lpstr>
      <vt:lpstr>WARTOŚCI DODANE  </vt:lpstr>
      <vt:lpstr>KORZYŚCI DLA SZKOŁY I SPOŁECZNOŚCI LOKALNEJ </vt:lpstr>
      <vt:lpstr>MOJE DOŚWIADCZENIA </vt:lpstr>
      <vt:lpstr>DZIĘKUJĘ ZA UWAGĘ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wasiluk</dc:creator>
  <cp:lastModifiedBy>anna wasiluk</cp:lastModifiedBy>
  <cp:revision>4</cp:revision>
  <dcterms:created xsi:type="dcterms:W3CDTF">2025-10-14T17:28:40Z</dcterms:created>
  <dcterms:modified xsi:type="dcterms:W3CDTF">2026-04-20T12:25:23Z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